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1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5" d="100"/>
          <a:sy n="75" d="100"/>
        </p:scale>
        <p:origin x="72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01" name="patch"/>
          <p:cNvPicPr>
            <a:picLocks noChangeAspect="1"/>
          </p:cNvPicPr>
          <p:nvPr/>
        </p:nvPicPr>
        <p:blipFill>
          <a:blip r:embed="rId2"/>
          <a:srcRect l="83700" t="95600" r="8300" b="760"/>
          <a:stretch>
            <a:fillRect/>
          </a:stretch>
        </p:blipFill>
        <p:spPr>
          <a:xfrm>
            <a:off x="14884400" y="8737600"/>
            <a:ext cx="1295400" cy="330200"/>
          </a:xfrm>
          <a:prstGeom prst="rect">
            <a:avLst/>
          </a:prstGeom>
        </p:spPr>
      </p:pic>
      <p:pic>
        <p:nvPicPr>
          <p:cNvPr id="920" name="fix0"/>
          <p:cNvPicPr>
            <a:picLocks noChangeAspect="1"/>
          </p:cNvPicPr>
          <p:nvPr/>
        </p:nvPicPr>
        <p:blipFill>
          <a:blip r:embed="rId2"/>
          <a:srcRect l="9375" t="80812" r="10156" b="14286"/>
          <a:stretch>
            <a:fillRect/>
          </a:stretch>
        </p:blipFill>
        <p:spPr>
          <a:xfrm>
            <a:off x="1524000" y="5676900"/>
            <a:ext cx="13081000" cy="444500"/>
          </a:xfrm>
          <a:prstGeom prst="rect">
            <a:avLst/>
          </a:prstGeom>
        </p:spPr>
      </p:pic>
      <p:pic>
        <p:nvPicPr>
          <p:cNvPr id="921" name="fix1"/>
          <p:cNvPicPr>
            <a:picLocks noChangeAspect="1"/>
          </p:cNvPicPr>
          <p:nvPr/>
        </p:nvPicPr>
        <p:blipFill>
          <a:blip r:embed="rId2"/>
          <a:srcRect l="9375" t="80812" r="10156" b="14286"/>
          <a:stretch>
            <a:fillRect/>
          </a:stretch>
        </p:blipFill>
        <p:spPr>
          <a:xfrm>
            <a:off x="1524000" y="6121400"/>
            <a:ext cx="13081000" cy="444500"/>
          </a:xfrm>
          <a:prstGeom prst="rect">
            <a:avLst/>
          </a:prstGeom>
        </p:spPr>
      </p:pic>
      <p:pic>
        <p:nvPicPr>
          <p:cNvPr id="922" name="fix2"/>
          <p:cNvPicPr>
            <a:picLocks noChangeAspect="1"/>
          </p:cNvPicPr>
          <p:nvPr/>
        </p:nvPicPr>
        <p:blipFill>
          <a:blip r:embed="rId2"/>
          <a:srcRect l="9375" t="80812" r="10156" b="14286"/>
          <a:stretch>
            <a:fillRect/>
          </a:stretch>
        </p:blipFill>
        <p:spPr>
          <a:xfrm>
            <a:off x="1524000" y="6565900"/>
            <a:ext cx="13081000" cy="444500"/>
          </a:xfrm>
          <a:prstGeom prst="rect">
            <a:avLst/>
          </a:prstGeom>
        </p:spPr>
      </p:pic>
      <p:pic>
        <p:nvPicPr>
          <p:cNvPr id="923" name="fix3"/>
          <p:cNvPicPr>
            <a:picLocks noChangeAspect="1"/>
          </p:cNvPicPr>
          <p:nvPr/>
        </p:nvPicPr>
        <p:blipFill>
          <a:blip r:embed="rId2"/>
          <a:srcRect l="9375" t="80812" r="10156" b="14286"/>
          <a:stretch>
            <a:fillRect/>
          </a:stretch>
        </p:blipFill>
        <p:spPr>
          <a:xfrm>
            <a:off x="1524000" y="7010400"/>
            <a:ext cx="13081000" cy="444500"/>
          </a:xfrm>
          <a:prstGeom prst="rect">
            <a:avLst/>
          </a:prstGeom>
        </p:spPr>
      </p:pic>
      <p:sp>
        <p:nvSpPr>
          <p:cNvPr id="4" name="subcover">
            <a:extLst>
              <a:ext uri="{FF2B5EF4-FFF2-40B4-BE49-F238E27FC236}">
                <a16:creationId xmlns:a16="http://schemas.microsoft.com/office/drawing/2014/main" id="{AE24253D-5FFC-402B-AFA6-405FBBD8438C}"/>
              </a:ext>
            </a:extLst>
          </p:cNvPr>
          <p:cNvSpPr/>
          <p:nvPr/>
        </p:nvSpPr>
        <p:spPr>
          <a:xfrm>
            <a:off x="2540000" y="5092700"/>
            <a:ext cx="11176000" cy="812800"/>
          </a:xfrm>
          <a:prstGeom prst="rect">
            <a:avLst/>
          </a:prstGeom>
          <a:solidFill>
            <a:srgbClr val="EFF0F3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GB"/>
          </a:p>
        </p:txBody>
      </p:sp>
      <p:sp>
        <p:nvSpPr>
          <p:cNvPr id="5" name="subtitle_text">
            <a:extLst>
              <a:ext uri="{FF2B5EF4-FFF2-40B4-BE49-F238E27FC236}">
                <a16:creationId xmlns:a16="http://schemas.microsoft.com/office/drawing/2014/main" id="{61CFB65F-620F-4968-ADC3-0305226DB6A3}"/>
              </a:ext>
            </a:extLst>
          </p:cNvPr>
          <p:cNvSpPr txBox="1"/>
          <p:nvPr/>
        </p:nvSpPr>
        <p:spPr>
          <a:xfrm>
            <a:off x="2540000" y="5143500"/>
            <a:ext cx="11176000" cy="6858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GB" sz="3000">
                <a:solidFill>
                  <a:srgbClr val="39445A"/>
                </a:solidFill>
                <a:latin typeface="Poppins"/>
                <a:cs typeface="Poppins"/>
              </a:rPr>
              <a:t>Şeffaf, Hızlı ve Ölçülebilir Kampüs Ekosistemi</a:t>
            </a:r>
          </a:p>
        </p:txBody>
      </p:sp>
    </p:spTree>
    <p:extLst>
      <p:ext uri="{BB962C8B-B14F-4D97-AF65-F5344CB8AC3E}">
        <p14:creationId xmlns:p14="http://schemas.microsoft.com/office/powerpoint/2010/main" val="420163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01" name="patch"/>
          <p:cNvPicPr>
            <a:picLocks noChangeAspect="1"/>
          </p:cNvPicPr>
          <p:nvPr/>
        </p:nvPicPr>
        <p:blipFill>
          <a:blip r:embed="rId2"/>
          <a:srcRect l="83700" t="95600" r="8300" b="760"/>
          <a:stretch>
            <a:fillRect/>
          </a:stretch>
        </p:blipFill>
        <p:spPr>
          <a:xfrm>
            <a:off x="14884400" y="8737600"/>
            <a:ext cx="1295400" cy="330200"/>
          </a:xfrm>
          <a:prstGeom prst="rect">
            <a:avLst/>
          </a:prstGeom>
        </p:spPr>
      </p:pic>
      <p:sp>
        <p:nvSpPr>
          <p:cNvPr id="3" name="pagenum">
            <a:extLst>
              <a:ext uri="{FF2B5EF4-FFF2-40B4-BE49-F238E27FC236}">
                <a16:creationId xmlns:a16="http://schemas.microsoft.com/office/drawing/2014/main" id="{A2FBEB39-F895-415D-ACE6-B7914E558029}"/>
              </a:ext>
            </a:extLst>
          </p:cNvPr>
          <p:cNvSpPr txBox="1"/>
          <p:nvPr/>
        </p:nvSpPr>
        <p:spPr>
          <a:xfrm>
            <a:off x="15189200" y="8763000"/>
            <a:ext cx="762000" cy="2794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GB" sz="1100">
                <a:solidFill>
                  <a:srgbClr val="9AA0A6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2752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01" name="patch"/>
          <p:cNvPicPr>
            <a:picLocks noChangeAspect="1"/>
          </p:cNvPicPr>
          <p:nvPr/>
        </p:nvPicPr>
        <p:blipFill>
          <a:blip r:embed="rId2"/>
          <a:srcRect l="83700" t="95600" r="8300" b="760"/>
          <a:stretch>
            <a:fillRect/>
          </a:stretch>
        </p:blipFill>
        <p:spPr>
          <a:xfrm>
            <a:off x="14884400" y="8737600"/>
            <a:ext cx="1295400" cy="330200"/>
          </a:xfrm>
          <a:prstGeom prst="rect">
            <a:avLst/>
          </a:prstGeom>
        </p:spPr>
      </p:pic>
      <p:sp>
        <p:nvSpPr>
          <p:cNvPr id="3" name="pagenum">
            <a:extLst>
              <a:ext uri="{FF2B5EF4-FFF2-40B4-BE49-F238E27FC236}">
                <a16:creationId xmlns:a16="http://schemas.microsoft.com/office/drawing/2014/main" id="{5281ED07-9F06-4C41-BA58-C8DAB98D9E80}"/>
              </a:ext>
            </a:extLst>
          </p:cNvPr>
          <p:cNvSpPr txBox="1"/>
          <p:nvPr/>
        </p:nvSpPr>
        <p:spPr>
          <a:xfrm>
            <a:off x="15189200" y="8763000"/>
            <a:ext cx="762000" cy="2794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GB" sz="1100">
                <a:solidFill>
                  <a:srgbClr val="9AA0A6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94270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01" name="patch"/>
          <p:cNvPicPr>
            <a:picLocks noChangeAspect="1"/>
          </p:cNvPicPr>
          <p:nvPr/>
        </p:nvPicPr>
        <p:blipFill>
          <a:blip r:embed="rId2"/>
          <a:srcRect l="83700" t="95600" r="8300" b="760"/>
          <a:stretch>
            <a:fillRect/>
          </a:stretch>
        </p:blipFill>
        <p:spPr>
          <a:xfrm>
            <a:off x="14884400" y="8737600"/>
            <a:ext cx="1295400" cy="330200"/>
          </a:xfrm>
          <a:prstGeom prst="rect">
            <a:avLst/>
          </a:prstGeom>
        </p:spPr>
      </p:pic>
      <p:sp>
        <p:nvSpPr>
          <p:cNvPr id="3" name="pagenum">
            <a:extLst>
              <a:ext uri="{FF2B5EF4-FFF2-40B4-BE49-F238E27FC236}">
                <a16:creationId xmlns:a16="http://schemas.microsoft.com/office/drawing/2014/main" id="{50EC6383-E207-4465-87C3-1CF14B40BBD3}"/>
              </a:ext>
            </a:extLst>
          </p:cNvPr>
          <p:cNvSpPr txBox="1"/>
          <p:nvPr/>
        </p:nvSpPr>
        <p:spPr>
          <a:xfrm>
            <a:off x="15189200" y="8763000"/>
            <a:ext cx="762000" cy="2794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GB" sz="1100">
                <a:solidFill>
                  <a:srgbClr val="9AA0A6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5369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01" name="patch"/>
          <p:cNvPicPr>
            <a:picLocks noChangeAspect="1"/>
          </p:cNvPicPr>
          <p:nvPr/>
        </p:nvPicPr>
        <p:blipFill>
          <a:blip r:embed="rId2"/>
          <a:srcRect l="83700" t="95600" r="8300" b="760"/>
          <a:stretch>
            <a:fillRect/>
          </a:stretch>
        </p:blipFill>
        <p:spPr>
          <a:xfrm>
            <a:off x="14884400" y="8737600"/>
            <a:ext cx="1295400" cy="330200"/>
          </a:xfrm>
          <a:prstGeom prst="rect">
            <a:avLst/>
          </a:prstGeom>
        </p:spPr>
      </p:pic>
      <p:sp>
        <p:nvSpPr>
          <p:cNvPr id="3" name="pagenum">
            <a:extLst>
              <a:ext uri="{FF2B5EF4-FFF2-40B4-BE49-F238E27FC236}">
                <a16:creationId xmlns:a16="http://schemas.microsoft.com/office/drawing/2014/main" id="{B2BA60B5-0F17-42E2-A20D-F1847C58F9D3}"/>
              </a:ext>
            </a:extLst>
          </p:cNvPr>
          <p:cNvSpPr txBox="1"/>
          <p:nvPr/>
        </p:nvSpPr>
        <p:spPr>
          <a:xfrm>
            <a:off x="15189200" y="8763000"/>
            <a:ext cx="762000" cy="2794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GB" sz="1100">
                <a:solidFill>
                  <a:srgbClr val="9AA0A6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29943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01" name="patch"/>
          <p:cNvPicPr>
            <a:picLocks noChangeAspect="1"/>
          </p:cNvPicPr>
          <p:nvPr/>
        </p:nvPicPr>
        <p:blipFill>
          <a:blip r:embed="rId2"/>
          <a:srcRect l="83700" t="95600" r="8300" b="760"/>
          <a:stretch>
            <a:fillRect/>
          </a:stretch>
        </p:blipFill>
        <p:spPr>
          <a:xfrm>
            <a:off x="14884400" y="8737600"/>
            <a:ext cx="1295400" cy="330200"/>
          </a:xfrm>
          <a:prstGeom prst="rect">
            <a:avLst/>
          </a:prstGeom>
        </p:spPr>
      </p:pic>
      <p:sp>
        <p:nvSpPr>
          <p:cNvPr id="3" name="pagenum">
            <a:extLst>
              <a:ext uri="{FF2B5EF4-FFF2-40B4-BE49-F238E27FC236}">
                <a16:creationId xmlns:a16="http://schemas.microsoft.com/office/drawing/2014/main" id="{FCAC91C3-2318-4264-A6A2-02F0957645C4}"/>
              </a:ext>
            </a:extLst>
          </p:cNvPr>
          <p:cNvSpPr txBox="1"/>
          <p:nvPr/>
        </p:nvSpPr>
        <p:spPr>
          <a:xfrm>
            <a:off x="15189200" y="8763000"/>
            <a:ext cx="762000" cy="2794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GB" sz="1100">
                <a:solidFill>
                  <a:srgbClr val="9AA0A6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693134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01" name="patch"/>
          <p:cNvPicPr>
            <a:picLocks noChangeAspect="1"/>
          </p:cNvPicPr>
          <p:nvPr/>
        </p:nvPicPr>
        <p:blipFill>
          <a:blip r:embed="rId2"/>
          <a:srcRect l="83700" t="95600" r="8300" b="760"/>
          <a:stretch>
            <a:fillRect/>
          </a:stretch>
        </p:blipFill>
        <p:spPr>
          <a:xfrm>
            <a:off x="14884400" y="8737600"/>
            <a:ext cx="1295400" cy="330200"/>
          </a:xfrm>
          <a:prstGeom prst="rect">
            <a:avLst/>
          </a:prstGeom>
        </p:spPr>
      </p:pic>
      <p:sp>
        <p:nvSpPr>
          <p:cNvPr id="3" name="pagenum">
            <a:extLst>
              <a:ext uri="{FF2B5EF4-FFF2-40B4-BE49-F238E27FC236}">
                <a16:creationId xmlns:a16="http://schemas.microsoft.com/office/drawing/2014/main" id="{41D6C3DB-6830-49F8-94FB-E4CA4A6ED673}"/>
              </a:ext>
            </a:extLst>
          </p:cNvPr>
          <p:cNvSpPr txBox="1"/>
          <p:nvPr/>
        </p:nvSpPr>
        <p:spPr>
          <a:xfrm>
            <a:off x="15189200" y="8763000"/>
            <a:ext cx="762000" cy="2794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GB" sz="1100">
                <a:solidFill>
                  <a:srgbClr val="9AA0A6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445715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01" name="patch"/>
          <p:cNvPicPr>
            <a:picLocks noChangeAspect="1"/>
          </p:cNvPicPr>
          <p:nvPr/>
        </p:nvPicPr>
        <p:blipFill>
          <a:blip r:embed="rId2"/>
          <a:srcRect l="83700" t="95600" r="8300" b="760"/>
          <a:stretch>
            <a:fillRect/>
          </a:stretch>
        </p:blipFill>
        <p:spPr>
          <a:xfrm>
            <a:off x="14884400" y="8737600"/>
            <a:ext cx="1295400" cy="330200"/>
          </a:xfrm>
          <a:prstGeom prst="rect">
            <a:avLst/>
          </a:prstGeom>
        </p:spPr>
      </p:pic>
      <p:sp>
        <p:nvSpPr>
          <p:cNvPr id="3" name="pagenum">
            <a:extLst>
              <a:ext uri="{FF2B5EF4-FFF2-40B4-BE49-F238E27FC236}">
                <a16:creationId xmlns:a16="http://schemas.microsoft.com/office/drawing/2014/main" id="{9A63DD3F-FCED-44DA-8C11-E76F5A71D097}"/>
              </a:ext>
            </a:extLst>
          </p:cNvPr>
          <p:cNvSpPr txBox="1"/>
          <p:nvPr/>
        </p:nvSpPr>
        <p:spPr>
          <a:xfrm>
            <a:off x="15189200" y="8763000"/>
            <a:ext cx="762000" cy="2794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GB" sz="1100">
                <a:solidFill>
                  <a:srgbClr val="9AA0A6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636423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01" name="patch"/>
          <p:cNvPicPr>
            <a:picLocks noChangeAspect="1"/>
          </p:cNvPicPr>
          <p:nvPr/>
        </p:nvPicPr>
        <p:blipFill>
          <a:blip r:embed="rId2"/>
          <a:srcRect l="83700" t="95600" r="8300" b="760"/>
          <a:stretch>
            <a:fillRect/>
          </a:stretch>
        </p:blipFill>
        <p:spPr>
          <a:xfrm>
            <a:off x="14884400" y="8737600"/>
            <a:ext cx="1295400" cy="330200"/>
          </a:xfrm>
          <a:prstGeom prst="rect">
            <a:avLst/>
          </a:prstGeom>
        </p:spPr>
      </p:pic>
      <p:sp>
        <p:nvSpPr>
          <p:cNvPr id="3" name="pagenum">
            <a:extLst>
              <a:ext uri="{FF2B5EF4-FFF2-40B4-BE49-F238E27FC236}">
                <a16:creationId xmlns:a16="http://schemas.microsoft.com/office/drawing/2014/main" id="{3BFC607C-0499-453B-8129-66FF7EE1A809}"/>
              </a:ext>
            </a:extLst>
          </p:cNvPr>
          <p:cNvSpPr txBox="1"/>
          <p:nvPr/>
        </p:nvSpPr>
        <p:spPr>
          <a:xfrm>
            <a:off x="15189200" y="8763000"/>
            <a:ext cx="762000" cy="2794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GB" sz="1100">
                <a:solidFill>
                  <a:srgbClr val="9AA0A6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355604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01" name="patch"/>
          <p:cNvPicPr>
            <a:picLocks noChangeAspect="1"/>
          </p:cNvPicPr>
          <p:nvPr/>
        </p:nvPicPr>
        <p:blipFill>
          <a:blip r:embed="rId2"/>
          <a:srcRect l="83700" t="95600" r="8300" b="760"/>
          <a:stretch>
            <a:fillRect/>
          </a:stretch>
        </p:blipFill>
        <p:spPr>
          <a:xfrm>
            <a:off x="14884400" y="8737600"/>
            <a:ext cx="1295400" cy="330200"/>
          </a:xfrm>
          <a:prstGeom prst="rect">
            <a:avLst/>
          </a:prstGeom>
        </p:spPr>
      </p:pic>
      <p:sp>
        <p:nvSpPr>
          <p:cNvPr id="3" name="pagenum">
            <a:extLst>
              <a:ext uri="{FF2B5EF4-FFF2-40B4-BE49-F238E27FC236}">
                <a16:creationId xmlns:a16="http://schemas.microsoft.com/office/drawing/2014/main" id="{14D6994B-E048-4104-BB15-FA09E875794C}"/>
              </a:ext>
            </a:extLst>
          </p:cNvPr>
          <p:cNvSpPr txBox="1"/>
          <p:nvPr/>
        </p:nvSpPr>
        <p:spPr>
          <a:xfrm>
            <a:off x="15189200" y="8763000"/>
            <a:ext cx="762000" cy="2794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GB" sz="1100">
                <a:solidFill>
                  <a:srgbClr val="9AA0A6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19107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01" name="patch"/>
          <p:cNvPicPr>
            <a:picLocks noChangeAspect="1"/>
          </p:cNvPicPr>
          <p:nvPr/>
        </p:nvPicPr>
        <p:blipFill>
          <a:blip r:embed="rId2"/>
          <a:srcRect l="83700" t="95600" r="8300" b="760"/>
          <a:stretch>
            <a:fillRect/>
          </a:stretch>
        </p:blipFill>
        <p:spPr>
          <a:xfrm>
            <a:off x="14884400" y="8737600"/>
            <a:ext cx="1295400" cy="330200"/>
          </a:xfrm>
          <a:prstGeom prst="rect">
            <a:avLst/>
          </a:prstGeom>
        </p:spPr>
      </p:pic>
      <p:sp>
        <p:nvSpPr>
          <p:cNvPr id="3" name="pagenum">
            <a:extLst>
              <a:ext uri="{FF2B5EF4-FFF2-40B4-BE49-F238E27FC236}">
                <a16:creationId xmlns:a16="http://schemas.microsoft.com/office/drawing/2014/main" id="{B568FA80-0651-40A2-81B9-E3337E526635}"/>
              </a:ext>
            </a:extLst>
          </p:cNvPr>
          <p:cNvSpPr txBox="1"/>
          <p:nvPr/>
        </p:nvSpPr>
        <p:spPr>
          <a:xfrm>
            <a:off x="15189200" y="8763000"/>
            <a:ext cx="762000" cy="2794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GB" sz="1100">
                <a:solidFill>
                  <a:srgbClr val="9AA0A6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87373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01" name="patch"/>
          <p:cNvPicPr>
            <a:picLocks noChangeAspect="1"/>
          </p:cNvPicPr>
          <p:nvPr/>
        </p:nvPicPr>
        <p:blipFill>
          <a:blip r:embed="rId2"/>
          <a:srcRect l="83700" t="95600" r="8300" b="760"/>
          <a:stretch>
            <a:fillRect/>
          </a:stretch>
        </p:blipFill>
        <p:spPr>
          <a:xfrm>
            <a:off x="14884400" y="8703000"/>
            <a:ext cx="1295400" cy="330200"/>
          </a:xfrm>
          <a:prstGeom prst="rect">
            <a:avLst/>
          </a:prstGeom>
        </p:spPr>
      </p:pic>
      <p:sp>
        <p:nvSpPr>
          <p:cNvPr id="3" name="pagenum">
            <a:extLst>
              <a:ext uri="{FF2B5EF4-FFF2-40B4-BE49-F238E27FC236}">
                <a16:creationId xmlns:a16="http://schemas.microsoft.com/office/drawing/2014/main" id="{32098DC6-5446-41B7-A22C-83620F42BBCC}"/>
              </a:ext>
            </a:extLst>
          </p:cNvPr>
          <p:cNvSpPr txBox="1"/>
          <p:nvPr/>
        </p:nvSpPr>
        <p:spPr>
          <a:xfrm>
            <a:off x="15189200" y="8763000"/>
            <a:ext cx="762000" cy="2794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en-GB" sz="1100">
                <a:solidFill>
                  <a:srgbClr val="9AA0A6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952560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FA7CF47-33C8-43A3-8DC0-9CEEBF198719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90823522-e2d9-41dc-9a36-9dbb203509a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18</Words>
  <Application>Microsoft Office PowerPoint</Application>
  <PresentationFormat>Custom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PC</dc:creator>
  <cp:lastModifiedBy>Arif İğdeli</cp:lastModifiedBy>
  <cp:revision>6</cp:revision>
  <dcterms:created xsi:type="dcterms:W3CDTF">2006-08-16T00:00:00Z</dcterms:created>
  <dcterms:modified xsi:type="dcterms:W3CDTF">2026-09-04T10:03:04Z</dcterms:modified>
</cp:coreProperties>
</file>