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7" r:id="rId3"/>
    <p:sldId id="258" r:id="rId4"/>
  </p:sldIdLst>
  <p:sldSz cx="6858000" cy="9906000" type="A4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3156" y="13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1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FC9C-719D-463B-B4E6-AA52FAFB1F19}" type="datetimeFigureOut">
              <a:rPr lang="tr-TR" smtClean="0"/>
              <a:t>26.04.2024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7D4A-CD97-4A9B-9ACF-68139593F7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677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FC9C-719D-463B-B4E6-AA52FAFB1F19}" type="datetimeFigureOut">
              <a:rPr lang="tr-TR" smtClean="0"/>
              <a:t>26.04.2024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7D4A-CD97-4A9B-9ACF-68139593F7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709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5"/>
            <a:ext cx="1478756" cy="8394877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FC9C-719D-463B-B4E6-AA52FAFB1F19}" type="datetimeFigureOut">
              <a:rPr lang="tr-TR" smtClean="0"/>
              <a:t>26.04.2024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7D4A-CD97-4A9B-9ACF-68139593F7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122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FC9C-719D-463B-B4E6-AA52FAFB1F19}" type="datetimeFigureOut">
              <a:rPr lang="tr-TR" smtClean="0"/>
              <a:t>26.04.2024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7D4A-CD97-4A9B-9ACF-68139593F7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524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FC9C-719D-463B-B4E6-AA52FAFB1F19}" type="datetimeFigureOut">
              <a:rPr lang="tr-TR" smtClean="0"/>
              <a:t>26.04.2024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7D4A-CD97-4A9B-9ACF-68139593F7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980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FC9C-719D-463B-B4E6-AA52FAFB1F19}" type="datetimeFigureOut">
              <a:rPr lang="tr-TR" smtClean="0"/>
              <a:t>26.04.2024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7D4A-CD97-4A9B-9ACF-68139593F7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763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9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4"/>
            <a:ext cx="2901255" cy="532218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9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4"/>
            <a:ext cx="2915543" cy="532218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FC9C-719D-463B-B4E6-AA52FAFB1F19}" type="datetimeFigureOut">
              <a:rPr lang="tr-TR" smtClean="0"/>
              <a:t>26.04.2024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7D4A-CD97-4A9B-9ACF-68139593F7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292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FC9C-719D-463B-B4E6-AA52FAFB1F19}" type="datetimeFigureOut">
              <a:rPr lang="tr-TR" smtClean="0"/>
              <a:t>26.04.2024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7D4A-CD97-4A9B-9ACF-68139593F7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518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FC9C-719D-463B-B4E6-AA52FAFB1F19}" type="datetimeFigureOut">
              <a:rPr lang="tr-TR" smtClean="0"/>
              <a:t>26.04.2024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7D4A-CD97-4A9B-9ACF-68139593F7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205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5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FC9C-719D-463B-B4E6-AA52FAFB1F19}" type="datetimeFigureOut">
              <a:rPr lang="tr-TR" smtClean="0"/>
              <a:t>26.04.2024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7D4A-CD97-4A9B-9ACF-68139593F7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757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5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FC9C-719D-463B-B4E6-AA52FAFB1F19}" type="datetimeFigureOut">
              <a:rPr lang="tr-TR" smtClean="0"/>
              <a:t>26.04.2024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7D4A-CD97-4A9B-9ACF-68139593F7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107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BFC9C-719D-463B-B4E6-AA52FAFB1F19}" type="datetimeFigureOut">
              <a:rPr lang="tr-TR" smtClean="0"/>
              <a:t>26.04.2024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47D4A-CD97-4A9B-9ACF-68139593F7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049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, logo içeren bir resim">
            <a:extLst>
              <a:ext uri="{FF2B5EF4-FFF2-40B4-BE49-F238E27FC236}">
                <a16:creationId xmlns:a16="http://schemas.microsoft.com/office/drawing/2014/main" id="{B7903AF7-8721-8D70-16AF-4E778FF051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29540" y="1495152"/>
            <a:ext cx="6198919" cy="6995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tr-TR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tr-T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AKSARAY ÜNİVERSİTESİ</a:t>
            </a:r>
            <a:endParaRPr lang="tr-TR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tr-T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SOSYAL BİLİMLER ENSTİTÜSÜ </a:t>
            </a:r>
            <a:endParaRPr lang="tr-TR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tr-TR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ANABİLİM DALI ADI</a:t>
            </a:r>
            <a:endParaRPr lang="tr-TR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tr-T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TEZ ADI</a:t>
            </a:r>
            <a:endParaRPr lang="tr-T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tr-T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YÜKSEK LİSANS / DOKTORA TEZİ </a:t>
            </a:r>
            <a:endParaRPr lang="tr-TR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tr-TR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YAZAR </a:t>
            </a:r>
            <a:endParaRPr lang="tr-TR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tr-TR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tr-TR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DANIŞMAN</a:t>
            </a:r>
            <a:endParaRPr lang="tr-TR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tr-T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AKSARAY-2024</a:t>
            </a: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4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, çizim, tasarım içeren bir resim">
            <a:extLst>
              <a:ext uri="{FF2B5EF4-FFF2-40B4-BE49-F238E27FC236}">
                <a16:creationId xmlns:a16="http://schemas.microsoft.com/office/drawing/2014/main" id="{ED356C14-5B0C-60B8-22AB-6918FFD13D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1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CAD65F00-F691-C348-0C36-64E6C110C3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0"/>
            <a:ext cx="373434" cy="99060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 rot="16200000">
            <a:off x="2667740" y="7917847"/>
            <a:ext cx="1526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AKSARAY 2024</a:t>
            </a:r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6799B35E-2931-77D1-CBBE-DB336434A753}"/>
              </a:ext>
            </a:extLst>
          </p:cNvPr>
          <p:cNvSpPr txBox="1"/>
          <p:nvPr/>
        </p:nvSpPr>
        <p:spPr>
          <a:xfrm rot="16200000">
            <a:off x="2665628" y="4814501"/>
            <a:ext cx="1526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 LİSANS</a:t>
            </a:r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B27D51E-11DF-A4FE-F497-1DF65BB033B8}"/>
              </a:ext>
            </a:extLst>
          </p:cNvPr>
          <p:cNvSpPr txBox="1"/>
          <p:nvPr/>
        </p:nvSpPr>
        <p:spPr>
          <a:xfrm rot="16200000">
            <a:off x="2172729" y="1700941"/>
            <a:ext cx="2527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YAZARIN ADI SOYADI</a:t>
            </a:r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972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1918</TotalTime>
  <Words>33</Words>
  <Application>Microsoft Office PowerPoint</Application>
  <PresentationFormat>A4 Kağıt (210x297 mm)</PresentationFormat>
  <Paragraphs>20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Abdullah Singin</dc:creator>
  <cp:lastModifiedBy>Emrah Güner</cp:lastModifiedBy>
  <cp:revision>21</cp:revision>
  <dcterms:created xsi:type="dcterms:W3CDTF">2018-04-12T12:14:11Z</dcterms:created>
  <dcterms:modified xsi:type="dcterms:W3CDTF">2024-04-26T14:04:31Z</dcterms:modified>
</cp:coreProperties>
</file>